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6"/>
    <p:sldMasterId id="2147483835" r:id="rId7"/>
  </p:sldMasterIdLst>
  <p:notesMasterIdLst>
    <p:notesMasterId r:id="rId9"/>
  </p:notesMasterIdLst>
  <p:sldIdLst>
    <p:sldId id="2134806978" r:id="rId8"/>
  </p:sldIdLst>
  <p:sldSz cx="10969625" cy="6170613"/>
  <p:notesSz cx="6858000" cy="9926638"/>
  <p:custDataLst>
    <p:tags r:id="rId1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5" userDrawn="1">
          <p15:clr>
            <a:srgbClr val="A4A3A4"/>
          </p15:clr>
        </p15:guide>
        <p15:guide id="2" pos="3568" userDrawn="1">
          <p15:clr>
            <a:srgbClr val="A4A3A4"/>
          </p15:clr>
        </p15:guide>
        <p15:guide id="3" pos="2457" userDrawn="1">
          <p15:clr>
            <a:srgbClr val="A4A3A4"/>
          </p15:clr>
        </p15:guide>
        <p15:guide id="4" orient="horz" pos="2601" userDrawn="1">
          <p15:clr>
            <a:srgbClr val="A4A3A4"/>
          </p15:clr>
        </p15:guide>
        <p15:guide id="5" orient="horz" pos="1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ramsch Tobias (M/COM-MC)" initials="GT(" lastIdx="13" clrIdx="6"/>
  <p:cmAuthor id="1" name="Carolin Klein" initials="CK" lastIdx="103" clrIdx="0"/>
  <p:cmAuthor id="8" name="Zehe Marco (M/MS M/ST)" initials="ZM(M" lastIdx="12" clrIdx="7"/>
  <p:cmAuthor id="2" name="Stindl Alexandra (M/COM-IC)" initials="SA(" lastIdx="139" clrIdx="1"/>
  <p:cmAuthor id="9" name="Hackenberg Thomas (XC/DBX)" initials="HT(" lastIdx="13" clrIdx="8">
    <p:extLst>
      <p:ext uri="{19B8F6BF-5375-455C-9EA6-DF929625EA0E}">
        <p15:presenceInfo xmlns:p15="http://schemas.microsoft.com/office/powerpoint/2012/main" userId="S::hgt9hi@bosch.com::85c543cf-5881-4d18-ab50-d7b7ff907ec8" providerId="AD"/>
      </p:ext>
    </p:extLst>
  </p:cmAuthor>
  <p:cmAuthor id="3" name="Oestreich Pascal (M/ST)" initials="OP(" lastIdx="42" clrIdx="2"/>
  <p:cmAuthor id="10" name="Jockel Joerg (G42/ORC)" initials="JJ" lastIdx="3" clrIdx="9">
    <p:extLst>
      <p:ext uri="{19B8F6BF-5375-455C-9EA6-DF929625EA0E}">
        <p15:presenceInfo xmlns:p15="http://schemas.microsoft.com/office/powerpoint/2012/main" userId="Jockel Joerg (G42/ORC)" providerId="None"/>
      </p:ext>
    </p:extLst>
  </p:cmAuthor>
  <p:cmAuthor id="4" name="Meyer Lars (M/PRM)" initials="ML(" lastIdx="151" clrIdx="3"/>
  <p:cmAuthor id="5" name="Grotendiek Torsten (M/ST)" initials="GT(" lastIdx="12" clrIdx="4"/>
  <p:cmAuthor id="6" name="Majewski Angela (M/STP)" initials="MA(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864"/>
    <a:srgbClr val="ABDDD9"/>
    <a:srgbClr val="419E98"/>
    <a:srgbClr val="AE1875"/>
    <a:srgbClr val="9E2796"/>
    <a:srgbClr val="18837E"/>
    <a:srgbClr val="E5EBEF"/>
    <a:srgbClr val="EFF1F2"/>
    <a:srgbClr val="0A4F4B"/>
    <a:srgbClr val="115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2" autoAdjust="0"/>
    <p:restoredTop sz="75540" autoAdjust="0"/>
  </p:normalViewPr>
  <p:slideViewPr>
    <p:cSldViewPr snapToGrid="0">
      <p:cViewPr varScale="1">
        <p:scale>
          <a:sx n="69" d="100"/>
          <a:sy n="69" d="100"/>
        </p:scale>
        <p:origin x="1589" y="62"/>
      </p:cViewPr>
      <p:guideLst>
        <p:guide orient="horz" pos="605"/>
        <p:guide pos="3568"/>
        <p:guide pos="2457"/>
        <p:guide orient="horz" pos="2601"/>
        <p:guide orient="horz" pos="1762"/>
      </p:guideLst>
    </p:cSldViewPr>
  </p:slideViewPr>
  <p:outlineViewPr>
    <p:cViewPr>
      <p:scale>
        <a:sx n="33" d="100"/>
        <a:sy n="33" d="100"/>
      </p:scale>
      <p:origin x="0" y="-991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-1502"/>
    </p:cViewPr>
  </p:sorterViewPr>
  <p:notesViewPr>
    <p:cSldViewPr snapToGrid="0">
      <p:cViewPr>
        <p:scale>
          <a:sx n="70" d="100"/>
          <a:sy n="70" d="100"/>
        </p:scale>
        <p:origin x="2971" y="-3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D48B2-9EB0-4B37-9B35-FC11E2EA53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55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0.png"/><Relationship Id="rId3" Type="http://schemas.openxmlformats.org/officeDocument/2006/relationships/tags" Target="../tags/tag5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19.emf"/><Relationship Id="rId14" Type="http://schemas.openxmlformats.org/officeDocument/2006/relationships/image" Target="../media/image21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Präs. Titel hinzufügen</a:t>
            </a:r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35" userDrawn="1">
          <p15:clr>
            <a:srgbClr val="FBAE40"/>
          </p15:clr>
        </p15:guide>
        <p15:guide id="9" pos="2462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1749" userDrawn="1">
          <p15:clr>
            <a:srgbClr val="FBAE40"/>
          </p15:clr>
        </p15:guide>
        <p15:guide id="9" pos="1829" userDrawn="1">
          <p15:clr>
            <a:srgbClr val="FBAE40"/>
          </p15:clr>
        </p15:guide>
        <p15:guide id="10" pos="3416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82" userDrawn="1">
          <p15:clr>
            <a:srgbClr val="FBAE40"/>
          </p15:clr>
        </p15:guide>
        <p15:guide id="13" pos="516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Inhal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40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  <p15:guide id="12" orient="horz" pos="2090" userDrawn="1">
          <p15:clr>
            <a:srgbClr val="FBAE40"/>
          </p15:clr>
        </p15:guide>
        <p15:guide id="13" orient="horz" pos="216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1749" userDrawn="1">
          <p15:clr>
            <a:srgbClr val="FBAE40"/>
          </p15:clr>
        </p15:guide>
        <p15:guide id="11" pos="183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82" userDrawn="1">
          <p15:clr>
            <a:srgbClr val="FBAE40"/>
          </p15:clr>
        </p15:guide>
        <p15:guide id="15" pos="516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ollbild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317866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elfolie 1">
    <p:bg>
      <p:bgPr>
        <a:solidFill>
          <a:srgbClr val="005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Präs. Titel hinzufügen</a:t>
            </a:r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850328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Abschluss­worte hinzufügen</a:t>
            </a: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796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DCC14E1-DD30-CD4F-A333-3083E28CA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" y="0"/>
            <a:ext cx="10970539" cy="6170613"/>
          </a:xfrm>
          <a:prstGeom prst="rect">
            <a:avLst/>
          </a:prstGeom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00663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traße, draußen, Weg enthält.&#10;&#10;Automatisch generierte Beschreibung">
            <a:extLst>
              <a:ext uri="{FF2B5EF4-FFF2-40B4-BE49-F238E27FC236}">
                <a16:creationId xmlns:a16="http://schemas.microsoft.com/office/drawing/2014/main" id="{9C405DB0-B6D0-0740-BDFD-3A8037637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"/>
            <a:ext cx="10969625" cy="6170414"/>
          </a:xfrm>
          <a:prstGeom prst="rect">
            <a:avLst/>
          </a:prstGeom>
        </p:spPr>
      </p:pic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Chapter_title">
            <a:extLst>
              <a:ext uri="{FF2B5EF4-FFF2-40B4-BE49-F238E27FC236}">
                <a16:creationId xmlns:a16="http://schemas.microsoft.com/office/drawing/2014/main" id="{D72D4270-3EAF-E744-AE55-19A9369A3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5400" cy="1998225"/>
          </a:xfrm>
          <a:solidFill>
            <a:srgbClr val="00884A"/>
          </a:solidFill>
          <a:ln w="0">
            <a:noFill/>
          </a:ln>
          <a:effectLst/>
        </p:spPr>
        <p:txBody>
          <a:bodyPr lIns="288000" tIns="288000" rIns="0" bIns="0" anchor="t" anchorCtr="0"/>
          <a:lstStyle>
            <a:lvl1pPr algn="l">
              <a:lnSpc>
                <a:spcPct val="90000"/>
              </a:lnSpc>
              <a:defRPr sz="5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Mobility market &amp;</a:t>
            </a:r>
            <a:br>
              <a:rPr lang="en-US" noProof="1"/>
            </a:br>
            <a:r>
              <a:rPr lang="en-US" noProof="1"/>
              <a:t>value chain positioning</a:t>
            </a:r>
          </a:p>
        </p:txBody>
      </p:sp>
    </p:spTree>
    <p:extLst>
      <p:ext uri="{BB962C8B-B14F-4D97-AF65-F5344CB8AC3E}">
        <p14:creationId xmlns:p14="http://schemas.microsoft.com/office/powerpoint/2010/main" val="1648635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hapter Title">
    <p:bg>
      <p:bgPr>
        <a:solidFill>
          <a:srgbClr val="008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Chapter_title">
            <a:extLst>
              <a:ext uri="{FF2B5EF4-FFF2-40B4-BE49-F238E27FC236}">
                <a16:creationId xmlns:a16="http://schemas.microsoft.com/office/drawing/2014/main" id="{D72D4270-3EAF-E744-AE55-19A9369A3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7175"/>
            <a:ext cx="9875400" cy="1998225"/>
          </a:xfrm>
          <a:noFill/>
          <a:ln w="0">
            <a:noFill/>
          </a:ln>
          <a:effectLst/>
        </p:spPr>
        <p:txBody>
          <a:bodyPr lIns="288000" tIns="288000" rIns="0" bIns="0" anchor="t" anchorCtr="0"/>
          <a:lstStyle>
            <a:lvl1pPr algn="l">
              <a:lnSpc>
                <a:spcPct val="90000"/>
              </a:lnSpc>
              <a:defRPr sz="5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Mobility market &amp; </a:t>
            </a:r>
            <a:br>
              <a:rPr lang="en-US" noProof="1"/>
            </a:br>
            <a:r>
              <a:rPr lang="en-US" noProof="1"/>
              <a:t>Value Chain Positioning</a:t>
            </a:r>
          </a:p>
        </p:txBody>
      </p:sp>
    </p:spTree>
    <p:extLst>
      <p:ext uri="{BB962C8B-B14F-4D97-AF65-F5344CB8AC3E}">
        <p14:creationId xmlns:p14="http://schemas.microsoft.com/office/powerpoint/2010/main" val="297365958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D34A20E-2573-FC4D-977C-B51EFCC2C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969625" cy="6170613"/>
          </a:xfrm>
          <a:prstGeom prst="rect">
            <a:avLst/>
          </a:prstGeom>
        </p:spPr>
      </p:pic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Chapter_title">
            <a:extLst>
              <a:ext uri="{FF2B5EF4-FFF2-40B4-BE49-F238E27FC236}">
                <a16:creationId xmlns:a16="http://schemas.microsoft.com/office/drawing/2014/main" id="{D72D4270-3EAF-E744-AE55-19A9369A3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5109634" cy="1237091"/>
          </a:xfrm>
          <a:solidFill>
            <a:srgbClr val="18837E"/>
          </a:solidFill>
          <a:ln w="0">
            <a:noFill/>
          </a:ln>
          <a:effectLst/>
        </p:spPr>
        <p:txBody>
          <a:bodyPr lIns="288000" tIns="288000" rIns="0" bIns="0" anchor="t" anchorCtr="0"/>
          <a:lstStyle>
            <a:lvl1pPr algn="l">
              <a:lnSpc>
                <a:spcPct val="90000"/>
              </a:lnSpc>
              <a:defRPr sz="5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val="50835703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pter Title">
    <p:bg>
      <p:bgPr>
        <a:solidFill>
          <a:srgbClr val="188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Chapter_title">
            <a:extLst>
              <a:ext uri="{FF2B5EF4-FFF2-40B4-BE49-F238E27FC236}">
                <a16:creationId xmlns:a16="http://schemas.microsoft.com/office/drawing/2014/main" id="{D72D4270-3EAF-E744-AE55-19A9369A3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5400" cy="1237091"/>
          </a:xfrm>
          <a:solidFill>
            <a:srgbClr val="18837E"/>
          </a:solidFill>
          <a:ln w="0">
            <a:noFill/>
          </a:ln>
          <a:effectLst/>
        </p:spPr>
        <p:txBody>
          <a:bodyPr lIns="288000" tIns="288000" rIns="0" bIns="0" anchor="t" anchorCtr="0"/>
          <a:lstStyle>
            <a:lvl1pPr algn="l">
              <a:lnSpc>
                <a:spcPct val="90000"/>
              </a:lnSpc>
              <a:defRPr sz="5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val="32039791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E22FB39C-CAE3-2C42-AB4E-45CC42DD5C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"/>
            <a:ext cx="10969625" cy="6170414"/>
          </a:xfrm>
          <a:prstGeom prst="rect">
            <a:avLst/>
          </a:prstGeom>
        </p:spPr>
      </p:pic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Chapter_title">
            <a:extLst>
              <a:ext uri="{FF2B5EF4-FFF2-40B4-BE49-F238E27FC236}">
                <a16:creationId xmlns:a16="http://schemas.microsoft.com/office/drawing/2014/main" id="{D72D4270-3EAF-E744-AE55-19A9369A3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3466586"/>
            <a:ext cx="8288452" cy="1998225"/>
          </a:xfrm>
          <a:solidFill>
            <a:srgbClr val="007BC0"/>
          </a:solidFill>
          <a:ln w="0">
            <a:noFill/>
          </a:ln>
          <a:effectLst/>
        </p:spPr>
        <p:txBody>
          <a:bodyPr lIns="288000" tIns="288000" rIns="0" bIns="0" anchor="t" anchorCtr="0"/>
          <a:lstStyle>
            <a:lvl1pPr algn="l">
              <a:lnSpc>
                <a:spcPct val="90000"/>
              </a:lnSpc>
              <a:defRPr sz="5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Target portfolio &amp; </a:t>
            </a:r>
            <a:br>
              <a:rPr lang="en-US" noProof="1"/>
            </a:br>
            <a:r>
              <a:rPr lang="en-US" noProof="1"/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229045833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FF93C2D-7846-8343-A84A-578DF4AE40A0}"/>
              </a:ext>
            </a:extLst>
          </p:cNvPr>
          <p:cNvSpPr/>
          <p:nvPr userDrawn="1"/>
        </p:nvSpPr>
        <p:spPr>
          <a:xfrm>
            <a:off x="0" y="-1"/>
            <a:ext cx="4186880" cy="6170400"/>
          </a:xfrm>
          <a:prstGeom prst="rect">
            <a:avLst/>
          </a:prstGeom>
          <a:solidFill>
            <a:srgbClr val="9E279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9E279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076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AEC743D-EB4E-CC47-BD32-C8E8C613F446}"/>
              </a:ext>
            </a:extLst>
          </p:cNvPr>
          <p:cNvSpPr/>
          <p:nvPr userDrawn="1"/>
        </p:nvSpPr>
        <p:spPr>
          <a:xfrm>
            <a:off x="5435999" y="-1"/>
            <a:ext cx="5425200" cy="6170400"/>
          </a:xfrm>
          <a:prstGeom prst="rect">
            <a:avLst/>
          </a:prstGeom>
          <a:solidFill>
            <a:srgbClr val="00558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09EA338-1692-AF41-8BF6-1249A67502E3}"/>
              </a:ext>
            </a:extLst>
          </p:cNvPr>
          <p:cNvSpPr/>
          <p:nvPr userDrawn="1"/>
        </p:nvSpPr>
        <p:spPr>
          <a:xfrm>
            <a:off x="-1" y="-1"/>
            <a:ext cx="5436000" cy="617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644252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Person, darstellend enthält.&#10;&#10;Automatisch generierte Beschreibung">
            <a:extLst>
              <a:ext uri="{FF2B5EF4-FFF2-40B4-BE49-F238E27FC236}">
                <a16:creationId xmlns:a16="http://schemas.microsoft.com/office/drawing/2014/main" id="{1E5A56A8-F3F7-6D4C-86BA-6009AD084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77"/>
            <a:ext cx="10969625" cy="6166259"/>
          </a:xfrm>
          <a:prstGeom prst="rect">
            <a:avLst/>
          </a:prstGeom>
        </p:spPr>
      </p:pic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Chapter_title">
            <a:extLst>
              <a:ext uri="{FF2B5EF4-FFF2-40B4-BE49-F238E27FC236}">
                <a16:creationId xmlns:a16="http://schemas.microsoft.com/office/drawing/2014/main" id="{D72D4270-3EAF-E744-AE55-19A9369A3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3466586"/>
            <a:ext cx="5225612" cy="1998225"/>
          </a:xfrm>
          <a:solidFill>
            <a:srgbClr val="9E2796"/>
          </a:solidFill>
          <a:ln w="0">
            <a:noFill/>
          </a:ln>
          <a:effectLst/>
        </p:spPr>
        <p:txBody>
          <a:bodyPr lIns="288000" tIns="288000" rIns="0" bIns="0" anchor="t" anchorCtr="0"/>
          <a:lstStyle>
            <a:lvl1pPr algn="l">
              <a:lnSpc>
                <a:spcPct val="90000"/>
              </a:lnSpc>
              <a:defRPr sz="5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PEOPLE &amp; </a:t>
            </a:r>
            <a:br>
              <a:rPr lang="en-US" noProof="1"/>
            </a:br>
            <a:r>
              <a:rPr lang="en-US" noProof="1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4179105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Präs. Titel hinzufügen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drinnen, Personen enthält.&#10;&#10;Automatisch generierte Beschreibung">
            <a:extLst>
              <a:ext uri="{FF2B5EF4-FFF2-40B4-BE49-F238E27FC236}">
                <a16:creationId xmlns:a16="http://schemas.microsoft.com/office/drawing/2014/main" id="{754897C3-A443-0746-9440-03BCBBF05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975567" cy="6170613"/>
          </a:xfrm>
          <a:prstGeom prst="rect">
            <a:avLst/>
          </a:prstGeom>
        </p:spPr>
      </p:pic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Chapter_title">
            <a:extLst>
              <a:ext uri="{FF2B5EF4-FFF2-40B4-BE49-F238E27FC236}">
                <a16:creationId xmlns:a16="http://schemas.microsoft.com/office/drawing/2014/main" id="{D72D4270-3EAF-E744-AE55-19A9369A3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3467538"/>
            <a:ext cx="6130170" cy="1998225"/>
          </a:xfrm>
          <a:solidFill>
            <a:srgbClr val="005587"/>
          </a:solidFill>
          <a:ln w="0">
            <a:noFill/>
          </a:ln>
          <a:effectLst/>
        </p:spPr>
        <p:txBody>
          <a:bodyPr lIns="288000" tIns="288000" rIns="0" bIns="0" anchor="t" anchorCtr="0"/>
          <a:lstStyle>
            <a:lvl1pPr algn="l">
              <a:lnSpc>
                <a:spcPct val="90000"/>
              </a:lnSpc>
              <a:defRPr sz="5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Performance program</a:t>
            </a:r>
          </a:p>
        </p:txBody>
      </p:sp>
    </p:spTree>
    <p:extLst>
      <p:ext uri="{BB962C8B-B14F-4D97-AF65-F5344CB8AC3E}">
        <p14:creationId xmlns:p14="http://schemas.microsoft.com/office/powerpoint/2010/main" val="22834288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Person, Mann, draußen enthält.&#10;&#10;Automatisch generierte Beschreibung">
            <a:extLst>
              <a:ext uri="{FF2B5EF4-FFF2-40B4-BE49-F238E27FC236}">
                <a16:creationId xmlns:a16="http://schemas.microsoft.com/office/drawing/2014/main" id="{A0B28A71-C8DA-4B48-90F8-CDC96B20B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"/>
            <a:ext cx="10969625" cy="6170414"/>
          </a:xfrm>
          <a:prstGeom prst="rect">
            <a:avLst/>
          </a:prstGeom>
        </p:spPr>
      </p:pic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Chapter_title">
            <a:extLst>
              <a:ext uri="{FF2B5EF4-FFF2-40B4-BE49-F238E27FC236}">
                <a16:creationId xmlns:a16="http://schemas.microsoft.com/office/drawing/2014/main" id="{D72D4270-3EAF-E744-AE55-19A9369A3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7175"/>
            <a:ext cx="6724530" cy="1998225"/>
          </a:xfrm>
          <a:solidFill>
            <a:srgbClr val="005587"/>
          </a:solidFill>
          <a:ln w="0">
            <a:noFill/>
          </a:ln>
          <a:effectLst/>
        </p:spPr>
        <p:txBody>
          <a:bodyPr lIns="288000" tIns="288000" rIns="0" bIns="0" anchor="t" anchorCtr="0"/>
          <a:lstStyle>
            <a:lvl1pPr algn="l">
              <a:lnSpc>
                <a:spcPct val="90000"/>
              </a:lnSpc>
              <a:defRPr sz="5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Implementation roadmap</a:t>
            </a:r>
          </a:p>
        </p:txBody>
      </p:sp>
    </p:spTree>
    <p:extLst>
      <p:ext uri="{BB962C8B-B14F-4D97-AF65-F5344CB8AC3E}">
        <p14:creationId xmlns:p14="http://schemas.microsoft.com/office/powerpoint/2010/main" val="5797866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" name="Rechteck 2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j-ea"/>
              <a:cs typeface="+mj-cs"/>
              <a:sym typeface="Bosch Office Sans" pitchFamily="2" charset="0"/>
            </a:endParaRP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05EF44A6-29F3-B442-91DE-CB4D7305C9B5}"/>
              </a:ext>
            </a:extLst>
          </p:cNvPr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8680" y="5465494"/>
            <a:ext cx="1094740" cy="57394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866573-0108-A745-AC71-DAB27D5680E5}"/>
              </a:ext>
            </a:extLst>
          </p:cNvPr>
          <p:cNvSpPr txBox="1"/>
          <p:nvPr userDrawn="1"/>
        </p:nvSpPr>
        <p:spPr>
          <a:xfrm>
            <a:off x="1325880" y="56784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2753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itchFamily="2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42C1E-C338-4A40-AC82-6C265E3BF572}"/>
              </a:ext>
            </a:extLst>
          </p:cNvPr>
          <p:cNvSpPr/>
          <p:nvPr userDrawn="1"/>
        </p:nvSpPr>
        <p:spPr>
          <a:xfrm>
            <a:off x="-1" y="0"/>
            <a:ext cx="10969625" cy="61706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31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itchFamily="2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42C1E-C338-4A40-AC82-6C265E3BF572}"/>
              </a:ext>
            </a:extLst>
          </p:cNvPr>
          <p:cNvSpPr/>
          <p:nvPr userDrawn="1"/>
        </p:nvSpPr>
        <p:spPr>
          <a:xfrm>
            <a:off x="-1" y="0"/>
            <a:ext cx="10969625" cy="61706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B8A5AF-F5A5-F544-8D93-5DEFF68706CD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962AD10-41A3-5045-B91B-506D444097D4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680" y="5465494"/>
            <a:ext cx="1094740" cy="5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7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enutzerdefinierte 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Präs. Titel hinzufügen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ap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Kapitel­überschrift hinzufügen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en-US" noProof="1"/>
              <a:t>„Zitat hinzufügen”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azi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en-US" noProof="1"/>
              <a:t>Fazit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heme" Target="../theme/theme2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ags" Target="../tags/tag11.xml"/><Relationship Id="rId11" Type="http://schemas.openxmlformats.org/officeDocument/2006/relationships/image" Target="../media/image7.png"/><Relationship Id="rId5" Type="http://schemas.openxmlformats.org/officeDocument/2006/relationships/tags" Target="../tags/tag10.xml"/><Relationship Id="rId10" Type="http://schemas.openxmlformats.org/officeDocument/2006/relationships/image" Target="../media/image22.emf"/><Relationship Id="rId4" Type="http://schemas.openxmlformats.org/officeDocument/2006/relationships/tags" Target="../tags/tag9.xml"/><Relationship Id="rId9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2530BBC-8209-4A3A-BAEB-3DE16D6A80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813589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5" imgW="473" imgH="476" progId="TCLayout.ActiveDocument.1">
                  <p:embed/>
                </p:oleObj>
              </mc:Choice>
              <mc:Fallback>
                <p:oleObj name="think-cell Folie" r:id="rId35" imgW="473" imgH="47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2530BBC-8209-4A3A-BAEB-3DE16D6A8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1"/>
              <a:t>Mastertextformat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en-US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kern="0" cap="none" spc="0" normalizeH="0" baseline="0" noProof="1">
                <a:ln>
                  <a:noFill/>
                </a:ln>
                <a:solidFill>
                  <a:srgbClr val="D70012"/>
                </a:solidFill>
                <a:effectLst/>
                <a:uLnTx/>
                <a:uFillTx/>
                <a:latin typeface="Bosch Office Sans" pitchFamily="2" charset="0"/>
              </a:rPr>
              <a:t>Intern</a:t>
            </a:r>
            <a:r>
              <a:rPr kumimoji="0" lang="en-US" sz="6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 | M/COM-IC | 28.06.2021</a:t>
            </a: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b="0" i="0" u="none" kern="0" baseline="0" noProof="1">
                <a:solidFill>
                  <a:srgbClr val="B2B3B5"/>
                </a:solidFill>
                <a:latin typeface="Bosch Office Sans" pitchFamily="2" charset="0"/>
              </a:rPr>
              <a:t>© Robert Bosch GmbH 2021. Alle Rechte vorbehalten, auch bzgl. jeder Verfügung, Verwertung, Reproduktion, Bearbeitung, Weitergabe sowie für den Fall von Schutzrechtsanmeldungen.</a:t>
            </a:r>
            <a:endParaRPr lang="en-US" sz="600" b="0" i="0" u="none" kern="0" baseline="0" noProof="1">
              <a:solidFill>
                <a:srgbClr val="B2B3B5"/>
              </a:solidFill>
              <a:latin typeface="Bosch Office Sans" pitchFamily="2" charset="0"/>
            </a:endParaRP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61" r:id="rId2"/>
    <p:sldLayoutId id="2147483741" r:id="rId3"/>
    <p:sldLayoutId id="2147483742" r:id="rId4"/>
    <p:sldLayoutId id="2147483713" r:id="rId5"/>
    <p:sldLayoutId id="2147483743" r:id="rId6"/>
    <p:sldLayoutId id="2147483721" r:id="rId7"/>
    <p:sldLayoutId id="2147483747" r:id="rId8"/>
    <p:sldLayoutId id="2147483723" r:id="rId9"/>
    <p:sldLayoutId id="2147483746" r:id="rId10"/>
    <p:sldLayoutId id="2147483744" r:id="rId11"/>
    <p:sldLayoutId id="2147483724" r:id="rId12"/>
    <p:sldLayoutId id="2147483726" r:id="rId13"/>
    <p:sldLayoutId id="2147483727" r:id="rId14"/>
    <p:sldLayoutId id="2147483728" r:id="rId15"/>
    <p:sldLayoutId id="2147483729" r:id="rId16"/>
    <p:sldLayoutId id="2147483745" r:id="rId17"/>
    <p:sldLayoutId id="2147483734" r:id="rId18"/>
    <p:sldLayoutId id="2147483731" r:id="rId19"/>
    <p:sldLayoutId id="2147483712" r:id="rId20"/>
    <p:sldLayoutId id="2147483800" r:id="rId21"/>
    <p:sldLayoutId id="2147483765" r:id="rId22"/>
    <p:sldLayoutId id="2147483764" r:id="rId23"/>
    <p:sldLayoutId id="2147483798" r:id="rId24"/>
    <p:sldLayoutId id="2147483766" r:id="rId25"/>
    <p:sldLayoutId id="2147483770" r:id="rId26"/>
    <p:sldLayoutId id="2147483769" r:id="rId27"/>
    <p:sldLayoutId id="2147483763" r:id="rId28"/>
    <p:sldLayoutId id="2147483799" r:id="rId29"/>
    <p:sldLayoutId id="2147483796" r:id="rId30"/>
    <p:sldLayoutId id="2147483772" r:id="rId31"/>
    <p:sldLayoutId id="2147483801" r:id="rId32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592" imgH="591" progId="TCLayout.ActiveDocument.1">
                  <p:embed/>
                </p:oleObj>
              </mc:Choice>
              <mc:Fallback>
                <p:oleObj name="think-cell Folie" r:id="rId9" imgW="592" imgH="59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5B41410-E773-8943-B30D-B5EB1DA9C022}"/>
              </a:ext>
            </a:extLst>
          </p:cNvPr>
          <p:cNvSpPr>
            <a:spLocks/>
          </p:cNvSpPr>
          <p:nvPr userDrawn="1">
            <p:custDataLst>
              <p:tags r:id="rId6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b="0" i="0" u="none" kern="0" baseline="0" noProof="1">
                <a:solidFill>
                  <a:srgbClr val="E20015"/>
                </a:solidFill>
                <a:latin typeface="Bosch Office Sans" pitchFamily="2" charset="0"/>
                <a:ea typeface="+mn-ea"/>
                <a:cs typeface="+mn-cs"/>
              </a:rPr>
              <a:t>Intern</a:t>
            </a:r>
            <a:r>
              <a:rPr lang="de-DE" sz="600" b="0" i="0" u="none" kern="0" baseline="0" noProof="1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rPr>
              <a:t> | </a:t>
            </a:r>
            <a:r>
              <a:rPr lang="de-DE" sz="600" b="0" i="0" u="none" strike="noStrike" kern="1200" dirty="0">
                <a:solidFill>
                  <a:schemeClr val="tx1"/>
                </a:solidFill>
                <a:effectLst/>
                <a:latin typeface="Bosch Office Sans" pitchFamily="34" charset="0"/>
                <a:ea typeface="+mn-ea"/>
                <a:cs typeface="+mn-cs"/>
              </a:rPr>
              <a:t>transform2grow lab </a:t>
            </a:r>
            <a:endParaRPr lang="de-DE" sz="600" b="0" i="0" u="none" kern="0" baseline="0" noProof="1">
              <a:solidFill>
                <a:schemeClr val="tx1"/>
              </a:solidFill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88C5F5D-FC6E-5D4A-B717-81FEE6C87B66}"/>
              </a:ext>
            </a:extLst>
          </p:cNvPr>
          <p:cNvSpPr>
            <a:spLocks/>
          </p:cNvSpPr>
          <p:nvPr userDrawn="1">
            <p:custDataLst>
              <p:tags r:id="rId7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© Robert Bosch GmbH 2021. All rights reserved, also regarding any disposal, exploitation, reproduction, editing, distribution, as well as in the event of applications for industrial property rights.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D2A385-D9AD-D541-ADCE-9D3CA2B0AABD}"/>
              </a:ext>
            </a:extLst>
          </p:cNvPr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680" y="5465494"/>
            <a:ext cx="1094740" cy="5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8" r:id="rId2"/>
  </p:sldLayoutIdLst>
  <p:txStyles>
    <p:titleStyle>
      <a:lvl1pPr algn="l" defTabSz="822716" rtl="0" eaLnBrk="1" latinLnBrk="0" hangingPunct="1">
        <a:lnSpc>
          <a:spcPct val="90000"/>
        </a:lnSpc>
        <a:spcBef>
          <a:spcPct val="0"/>
        </a:spcBef>
        <a:buFontTx/>
        <a:buNone/>
        <a:defRPr sz="1800" b="0" i="0" u="none" kern="1200">
          <a:solidFill>
            <a:schemeClr val="tx1"/>
          </a:solidFill>
          <a:latin typeface="Bosch Office Sans" pitchFamily="2" charset="0"/>
          <a:ea typeface="+mj-ea"/>
          <a:cs typeface="+mj-cs"/>
        </a:defRPr>
      </a:lvl1pPr>
    </p:titleStyle>
    <p:bodyStyle>
      <a:lvl1pPr marL="251460" indent="-251460" algn="l" defTabSz="822716" rtl="0" eaLnBrk="1" latinLnBrk="0" hangingPunct="1">
        <a:lnSpc>
          <a:spcPct val="107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8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1pPr>
      <a:lvl2pPr marL="508000" indent="-27432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6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2pPr>
      <a:lvl3pPr marL="730250" indent="-204470" algn="l" defTabSz="822716" rtl="0" eaLnBrk="1" latinLnBrk="0" hangingPunct="1">
        <a:lnSpc>
          <a:spcPct val="102000"/>
        </a:lnSpc>
        <a:spcBef>
          <a:spcPts val="500"/>
        </a:spcBef>
        <a:buClrTx/>
        <a:buSzPct val="100000"/>
        <a:buFontTx/>
        <a:buChar char="‒"/>
        <a:defRPr sz="14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3pPr>
      <a:lvl4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4pPr>
      <a:lvl5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5pPr>
      <a:lvl6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6pPr>
      <a:lvl7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7pPr>
      <a:lvl8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8pPr>
      <a:lvl9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 baseline="0">
          <a:solidFill>
            <a:schemeClr val="tx1"/>
          </a:solidFill>
          <a:latin typeface="Bosch Office Sans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8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716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5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433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92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15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509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867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0.xml"/><Relationship Id="rId7" Type="http://schemas.openxmlformats.org/officeDocument/2006/relationships/image" Target="../media/image22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1" progId="TCLayout.ActiveDocument.1">
                  <p:embed/>
                </p:oleObj>
              </mc:Choice>
              <mc:Fallback>
                <p:oleObj name="think-cell Folie" r:id="rId6" imgW="592" imgH="591" progId="TCLayout.ActiveDocument.1">
                  <p:embed/>
                  <p:pic>
                    <p:nvPicPr>
                      <p:cNvPr id="37" name="Objekt 3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ADFA4964-69D7-4533-A2C3-25B572A830EE}"/>
              </a:ext>
            </a:extLst>
          </p:cNvPr>
          <p:cNvSpPr/>
          <p:nvPr/>
        </p:nvSpPr>
        <p:spPr>
          <a:xfrm>
            <a:off x="14759" y="-59785"/>
            <a:ext cx="10969626" cy="6230398"/>
          </a:xfrm>
          <a:prstGeom prst="rect">
            <a:avLst/>
          </a:prstGeom>
          <a:solidFill>
            <a:srgbClr val="419E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4" name="Rechteck 3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  <a:sym typeface="Bosch Office Sans" pitchFamily="2" charset="0"/>
            </a:endParaRPr>
          </a:p>
        </p:txBody>
      </p:sp>
      <p:sp>
        <p:nvSpPr>
          <p:cNvPr id="83" name="Titel 1">
            <a:extLst>
              <a:ext uri="{FF2B5EF4-FFF2-40B4-BE49-F238E27FC236}">
                <a16:creationId xmlns:a16="http://schemas.microsoft.com/office/drawing/2014/main" id="{D9081779-FF6E-4AA1-A218-D979623544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14825" y="56144"/>
            <a:ext cx="3807747" cy="410197"/>
          </a:xfrm>
          <a:prstGeom prst="rect">
            <a:avLst/>
          </a:prstGeom>
          <a:noFill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>
            <a:lvl1pPr algn="l" defTabSz="822716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1800" b="0" i="0" u="none" kern="1200">
                <a:solidFill>
                  <a:schemeClr val="tx1"/>
                </a:solidFill>
                <a:latin typeface="Bosch Office Sans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ZGS-</a:t>
            </a:r>
            <a:r>
              <a:rPr lang="de-DE" sz="2800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VoloNTARIAT</a:t>
            </a:r>
            <a:endParaRPr lang="de-DE" sz="2800" cap="all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7">
            <a:extLst>
              <a:ext uri="{FF2B5EF4-FFF2-40B4-BE49-F238E27FC236}">
                <a16:creationId xmlns:a16="http://schemas.microsoft.com/office/drawing/2014/main" id="{28C4998D-C9B4-4E82-BA6F-7333B4EB0127}"/>
              </a:ext>
            </a:extLst>
          </p:cNvPr>
          <p:cNvSpPr txBox="1"/>
          <p:nvPr/>
        </p:nvSpPr>
        <p:spPr>
          <a:xfrm>
            <a:off x="295765" y="1254255"/>
            <a:ext cx="1956643" cy="631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 pitchFamily="2" charset="0"/>
                <a:ea typeface="+mn-ea"/>
                <a:cs typeface="+mn-cs"/>
              </a:rPr>
              <a:t> </a:t>
            </a:r>
            <a:r>
              <a:rPr lang="de-DE" sz="1800" b="1" cap="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Onboarding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i="0" u="none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kumimoji="0" lang="de-DE" i="0" u="none" strike="noStrike" kern="1200" cap="all" spc="0" normalizeH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wOCHE</a:t>
            </a:r>
            <a:endParaRPr kumimoji="0" lang="en-US" sz="1600" i="0" u="none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 pitchFamily="2" charset="0"/>
              <a:ea typeface="+mn-ea"/>
              <a:cs typeface="+mn-cs"/>
            </a:endParaRPr>
          </a:p>
        </p:txBody>
      </p:sp>
      <p:sp>
        <p:nvSpPr>
          <p:cNvPr id="20" name="Bogen 38">
            <a:extLst>
              <a:ext uri="{FF2B5EF4-FFF2-40B4-BE49-F238E27FC236}">
                <a16:creationId xmlns:a16="http://schemas.microsoft.com/office/drawing/2014/main" id="{70B0331F-56D6-48C3-99D5-EE87BF6969B3}"/>
              </a:ext>
            </a:extLst>
          </p:cNvPr>
          <p:cNvSpPr/>
          <p:nvPr/>
        </p:nvSpPr>
        <p:spPr>
          <a:xfrm rot="20401247">
            <a:off x="1307448" y="1282836"/>
            <a:ext cx="2533076" cy="1924830"/>
          </a:xfrm>
          <a:prstGeom prst="arc">
            <a:avLst>
              <a:gd name="adj1" fmla="val 16200000"/>
              <a:gd name="adj2" fmla="val 281199"/>
            </a:avLst>
          </a:prstGeom>
          <a:ln w="28575" cap="rnd" cmpd="sng">
            <a:solidFill>
              <a:srgbClr val="FFFFFF"/>
            </a:solidFill>
            <a:prstDash val="sysDot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1" name="Bogen 39">
            <a:extLst>
              <a:ext uri="{FF2B5EF4-FFF2-40B4-BE49-F238E27FC236}">
                <a16:creationId xmlns:a16="http://schemas.microsoft.com/office/drawing/2014/main" id="{718D80D1-196A-487C-8FC3-D34A344DC762}"/>
              </a:ext>
            </a:extLst>
          </p:cNvPr>
          <p:cNvSpPr/>
          <p:nvPr/>
        </p:nvSpPr>
        <p:spPr>
          <a:xfrm rot="154514">
            <a:off x="8098611" y="926339"/>
            <a:ext cx="1111634" cy="2596907"/>
          </a:xfrm>
          <a:prstGeom prst="arc">
            <a:avLst>
              <a:gd name="adj1" fmla="val 15316403"/>
              <a:gd name="adj2" fmla="val 621439"/>
            </a:avLst>
          </a:prstGeom>
          <a:ln w="28575" cap="rnd" cmpd="sng">
            <a:solidFill>
              <a:srgbClr val="FFFFFF"/>
            </a:solidFill>
            <a:prstDash val="sysDot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2" name="Bogen 40">
            <a:extLst>
              <a:ext uri="{FF2B5EF4-FFF2-40B4-BE49-F238E27FC236}">
                <a16:creationId xmlns:a16="http://schemas.microsoft.com/office/drawing/2014/main" id="{71D0620B-6E18-4A98-A086-F98E424CD3AA}"/>
              </a:ext>
            </a:extLst>
          </p:cNvPr>
          <p:cNvSpPr/>
          <p:nvPr/>
        </p:nvSpPr>
        <p:spPr>
          <a:xfrm rot="19201081" flipH="1" flipV="1">
            <a:off x="4243720" y="583539"/>
            <a:ext cx="3184879" cy="2087716"/>
          </a:xfrm>
          <a:prstGeom prst="arc">
            <a:avLst>
              <a:gd name="adj1" fmla="val 12994995"/>
              <a:gd name="adj2" fmla="val 0"/>
            </a:avLst>
          </a:prstGeom>
          <a:ln w="28575" cap="rnd" cmpd="sng">
            <a:solidFill>
              <a:srgbClr val="FFFFFF"/>
            </a:solidFill>
            <a:prstDash val="sysDot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4" name="Bogen 48">
            <a:extLst>
              <a:ext uri="{FF2B5EF4-FFF2-40B4-BE49-F238E27FC236}">
                <a16:creationId xmlns:a16="http://schemas.microsoft.com/office/drawing/2014/main" id="{C11C407F-F3F7-4DBE-89B6-8716FCEF82B5}"/>
              </a:ext>
            </a:extLst>
          </p:cNvPr>
          <p:cNvSpPr/>
          <p:nvPr/>
        </p:nvSpPr>
        <p:spPr>
          <a:xfrm rot="21319510" flipV="1">
            <a:off x="2991627" y="2837268"/>
            <a:ext cx="3499155" cy="971424"/>
          </a:xfrm>
          <a:prstGeom prst="arc">
            <a:avLst>
              <a:gd name="adj1" fmla="val 14228834"/>
              <a:gd name="adj2" fmla="val 20384928"/>
            </a:avLst>
          </a:prstGeom>
          <a:ln w="28575" cap="rnd" cmpd="sng">
            <a:solidFill>
              <a:srgbClr val="FFFFFF"/>
            </a:solidFill>
            <a:prstDash val="sysDot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5" name="Bogen 49">
            <a:extLst>
              <a:ext uri="{FF2B5EF4-FFF2-40B4-BE49-F238E27FC236}">
                <a16:creationId xmlns:a16="http://schemas.microsoft.com/office/drawing/2014/main" id="{83CC97A1-2F46-4A21-AFDF-5A8DAA2DDCDC}"/>
              </a:ext>
            </a:extLst>
          </p:cNvPr>
          <p:cNvSpPr/>
          <p:nvPr/>
        </p:nvSpPr>
        <p:spPr>
          <a:xfrm rot="13811588">
            <a:off x="365855" y="1075919"/>
            <a:ext cx="626561" cy="492132"/>
          </a:xfrm>
          <a:prstGeom prst="arc">
            <a:avLst>
              <a:gd name="adj1" fmla="val 16200000"/>
              <a:gd name="adj2" fmla="val 18774693"/>
            </a:avLst>
          </a:prstGeom>
          <a:ln w="28575" cap="rnd" cmpd="sng">
            <a:solidFill>
              <a:srgbClr val="FFFFFF"/>
            </a:solidFill>
            <a:prstDash val="sysDot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6" name="Bogen 50">
            <a:extLst>
              <a:ext uri="{FF2B5EF4-FFF2-40B4-BE49-F238E27FC236}">
                <a16:creationId xmlns:a16="http://schemas.microsoft.com/office/drawing/2014/main" id="{A1655FB6-F5A9-405C-90FD-0C4C77832E7B}"/>
              </a:ext>
            </a:extLst>
          </p:cNvPr>
          <p:cNvSpPr/>
          <p:nvPr/>
        </p:nvSpPr>
        <p:spPr>
          <a:xfrm rot="15620756" flipV="1">
            <a:off x="2369193" y="3033046"/>
            <a:ext cx="405545" cy="1467153"/>
          </a:xfrm>
          <a:prstGeom prst="arc">
            <a:avLst>
              <a:gd name="adj1" fmla="val 16418235"/>
              <a:gd name="adj2" fmla="val 4925680"/>
            </a:avLst>
          </a:prstGeom>
          <a:ln w="28575" cap="rnd" cmpd="sng">
            <a:solidFill>
              <a:srgbClr val="FFFFFF"/>
            </a:solidFill>
            <a:prstDash val="sysDot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7" name="Bogen 55">
            <a:extLst>
              <a:ext uri="{FF2B5EF4-FFF2-40B4-BE49-F238E27FC236}">
                <a16:creationId xmlns:a16="http://schemas.microsoft.com/office/drawing/2014/main" id="{937A69D6-A7CF-47C0-9D95-41EF83B29EA8}"/>
              </a:ext>
            </a:extLst>
          </p:cNvPr>
          <p:cNvSpPr/>
          <p:nvPr/>
        </p:nvSpPr>
        <p:spPr>
          <a:xfrm rot="11511827">
            <a:off x="1005129" y="4411853"/>
            <a:ext cx="4143959" cy="902074"/>
          </a:xfrm>
          <a:prstGeom prst="arc">
            <a:avLst>
              <a:gd name="adj1" fmla="val 19980080"/>
              <a:gd name="adj2" fmla="val 260785"/>
            </a:avLst>
          </a:prstGeom>
          <a:ln w="28575" cap="rnd" cmpd="sng">
            <a:solidFill>
              <a:srgbClr val="FFFFFF"/>
            </a:solidFill>
            <a:prstDash val="sysDot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9" name="Textfeld 17">
            <a:extLst>
              <a:ext uri="{FF2B5EF4-FFF2-40B4-BE49-F238E27FC236}">
                <a16:creationId xmlns:a16="http://schemas.microsoft.com/office/drawing/2014/main" id="{6D392F89-D01E-4786-A8FF-C435F93D4C63}"/>
              </a:ext>
            </a:extLst>
          </p:cNvPr>
          <p:cNvSpPr txBox="1"/>
          <p:nvPr/>
        </p:nvSpPr>
        <p:spPr>
          <a:xfrm>
            <a:off x="3193936" y="2069068"/>
            <a:ext cx="1575785" cy="767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Lokale Station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chemeClr val="bg1"/>
                </a:solidFill>
                <a:latin typeface="Calibri"/>
                <a:cs typeface="Calibri"/>
              </a:rPr>
              <a:t>47 Wochen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0" name="Textfeld 1">
            <a:extLst>
              <a:ext uri="{FF2B5EF4-FFF2-40B4-BE49-F238E27FC236}">
                <a16:creationId xmlns:a16="http://schemas.microsoft.com/office/drawing/2014/main" id="{06C72093-09AB-4022-B07B-BECE62330B0D}"/>
              </a:ext>
            </a:extLst>
          </p:cNvPr>
          <p:cNvSpPr txBox="1"/>
          <p:nvPr/>
        </p:nvSpPr>
        <p:spPr>
          <a:xfrm>
            <a:off x="13483112" y="59140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DE45172-F919-4A18-B156-C21EFAC663D5}"/>
              </a:ext>
            </a:extLst>
          </p:cNvPr>
          <p:cNvSpPr/>
          <p:nvPr/>
        </p:nvSpPr>
        <p:spPr>
          <a:xfrm>
            <a:off x="2937264" y="1205820"/>
            <a:ext cx="96870" cy="9687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EC31953-BF75-4BAE-9227-D2FD9AA12E3F}"/>
              </a:ext>
            </a:extLst>
          </p:cNvPr>
          <p:cNvSpPr/>
          <p:nvPr/>
        </p:nvSpPr>
        <p:spPr>
          <a:xfrm>
            <a:off x="9025100" y="1347473"/>
            <a:ext cx="96870" cy="9687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E6554B9-D569-4679-8F9A-0BDE2AAA4474}"/>
              </a:ext>
            </a:extLst>
          </p:cNvPr>
          <p:cNvSpPr/>
          <p:nvPr/>
        </p:nvSpPr>
        <p:spPr>
          <a:xfrm>
            <a:off x="5131847" y="3711607"/>
            <a:ext cx="100338" cy="9687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739B39-725E-4BC1-AA74-C55EBEF5D818}"/>
              </a:ext>
            </a:extLst>
          </p:cNvPr>
          <p:cNvSpPr/>
          <p:nvPr/>
        </p:nvSpPr>
        <p:spPr>
          <a:xfrm>
            <a:off x="1423674" y="4814087"/>
            <a:ext cx="96870" cy="9687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9E9652C-D6BB-40D4-91BB-CBB61B3F92E4}"/>
              </a:ext>
            </a:extLst>
          </p:cNvPr>
          <p:cNvSpPr/>
          <p:nvPr/>
        </p:nvSpPr>
        <p:spPr>
          <a:xfrm>
            <a:off x="2441633" y="3513788"/>
            <a:ext cx="96870" cy="9687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41FA50-3402-42AF-A156-EA0D5BDBA4B8}"/>
              </a:ext>
            </a:extLst>
          </p:cNvPr>
          <p:cNvSpPr/>
          <p:nvPr/>
        </p:nvSpPr>
        <p:spPr>
          <a:xfrm>
            <a:off x="5710214" y="2777754"/>
            <a:ext cx="96870" cy="9687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2" name="Textfeld 17">
            <a:extLst>
              <a:ext uri="{FF2B5EF4-FFF2-40B4-BE49-F238E27FC236}">
                <a16:creationId xmlns:a16="http://schemas.microsoft.com/office/drawing/2014/main" id="{A07942D7-1293-42D3-9336-E795E6E263BB}"/>
              </a:ext>
            </a:extLst>
          </p:cNvPr>
          <p:cNvSpPr txBox="1"/>
          <p:nvPr/>
        </p:nvSpPr>
        <p:spPr>
          <a:xfrm>
            <a:off x="6874071" y="836700"/>
            <a:ext cx="1672527" cy="9098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Modul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Wochen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feld 7">
            <a:extLst>
              <a:ext uri="{FF2B5EF4-FFF2-40B4-BE49-F238E27FC236}">
                <a16:creationId xmlns:a16="http://schemas.microsoft.com/office/drawing/2014/main" id="{8E776B64-7376-432E-B183-20D1C413976E}"/>
              </a:ext>
            </a:extLst>
          </p:cNvPr>
          <p:cNvSpPr txBox="1"/>
          <p:nvPr/>
        </p:nvSpPr>
        <p:spPr>
          <a:xfrm>
            <a:off x="12736" y="573149"/>
            <a:ext cx="702090" cy="4864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-Icon" pitchFamily="2" charset="0"/>
                <a:ea typeface="+mn-ea"/>
                <a:cs typeface="+mn-cs"/>
              </a:rPr>
              <a:t></a:t>
            </a: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pic>
        <p:nvPicPr>
          <p:cNvPr id="4" name="Graphic 3" descr="Flag outline">
            <a:extLst>
              <a:ext uri="{FF2B5EF4-FFF2-40B4-BE49-F238E27FC236}">
                <a16:creationId xmlns:a16="http://schemas.microsoft.com/office/drawing/2014/main" id="{B4359E28-8075-46D5-9B0D-13954CFF2AB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9770" y="4437214"/>
            <a:ext cx="914400" cy="9144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ED35271-8DBE-41A2-9995-284D4FB065CD}"/>
              </a:ext>
            </a:extLst>
          </p:cNvPr>
          <p:cNvSpPr txBox="1"/>
          <p:nvPr/>
        </p:nvSpPr>
        <p:spPr>
          <a:xfrm>
            <a:off x="804284" y="1878689"/>
            <a:ext cx="1883284" cy="4659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JAHR 1</a:t>
            </a:r>
          </a:p>
        </p:txBody>
      </p:sp>
      <p:sp>
        <p:nvSpPr>
          <p:cNvPr id="64" name="Textfeld 17">
            <a:extLst>
              <a:ext uri="{FF2B5EF4-FFF2-40B4-BE49-F238E27FC236}">
                <a16:creationId xmlns:a16="http://schemas.microsoft.com/office/drawing/2014/main" id="{39F12777-1983-4CE4-8843-6BEDC6C08262}"/>
              </a:ext>
            </a:extLst>
          </p:cNvPr>
          <p:cNvSpPr txBox="1"/>
          <p:nvPr/>
        </p:nvSpPr>
        <p:spPr>
          <a:xfrm>
            <a:off x="8320617" y="2381190"/>
            <a:ext cx="1672527" cy="9098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Berlin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Wochen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feld 17">
            <a:extLst>
              <a:ext uri="{FF2B5EF4-FFF2-40B4-BE49-F238E27FC236}">
                <a16:creationId xmlns:a16="http://schemas.microsoft.com/office/drawing/2014/main" id="{C99A0B3F-B9BB-48BC-8684-7EC161416763}"/>
              </a:ext>
            </a:extLst>
          </p:cNvPr>
          <p:cNvSpPr txBox="1"/>
          <p:nvPr/>
        </p:nvSpPr>
        <p:spPr>
          <a:xfrm>
            <a:off x="5647469" y="3263905"/>
            <a:ext cx="1672527" cy="9098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UNIT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Wochen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feld 17">
            <a:extLst>
              <a:ext uri="{FF2B5EF4-FFF2-40B4-BE49-F238E27FC236}">
                <a16:creationId xmlns:a16="http://schemas.microsoft.com/office/drawing/2014/main" id="{0618164A-665C-45BA-AB5C-BF4D593CC1F7}"/>
              </a:ext>
            </a:extLst>
          </p:cNvPr>
          <p:cNvSpPr txBox="1"/>
          <p:nvPr/>
        </p:nvSpPr>
        <p:spPr>
          <a:xfrm>
            <a:off x="2967066" y="3481483"/>
            <a:ext cx="1672527" cy="9098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Wochen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feld 17">
            <a:extLst>
              <a:ext uri="{FF2B5EF4-FFF2-40B4-BE49-F238E27FC236}">
                <a16:creationId xmlns:a16="http://schemas.microsoft.com/office/drawing/2014/main" id="{A7729340-217B-432F-9F06-B44B1F668BD9}"/>
              </a:ext>
            </a:extLst>
          </p:cNvPr>
          <p:cNvSpPr txBox="1"/>
          <p:nvPr/>
        </p:nvSpPr>
        <p:spPr>
          <a:xfrm>
            <a:off x="482620" y="3366357"/>
            <a:ext cx="1325908" cy="8275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Module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b-e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Je 4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Wochen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4EDAF83F-899E-4332-84E1-33CDAB714001}"/>
              </a:ext>
            </a:extLst>
          </p:cNvPr>
          <p:cNvSpPr txBox="1"/>
          <p:nvPr/>
        </p:nvSpPr>
        <p:spPr>
          <a:xfrm rot="21155558">
            <a:off x="7777282" y="1911964"/>
            <a:ext cx="1883284" cy="4659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JAHR 2</a:t>
            </a:r>
          </a:p>
        </p:txBody>
      </p:sp>
      <p:sp>
        <p:nvSpPr>
          <p:cNvPr id="71" name="Bogen 48">
            <a:extLst>
              <a:ext uri="{FF2B5EF4-FFF2-40B4-BE49-F238E27FC236}">
                <a16:creationId xmlns:a16="http://schemas.microsoft.com/office/drawing/2014/main" id="{BBBFB586-C5A6-49CD-B9C8-B4EE3B57A8E7}"/>
              </a:ext>
            </a:extLst>
          </p:cNvPr>
          <p:cNvSpPr/>
          <p:nvPr/>
        </p:nvSpPr>
        <p:spPr>
          <a:xfrm rot="20713761" flipV="1">
            <a:off x="6541269" y="2492356"/>
            <a:ext cx="2155596" cy="971424"/>
          </a:xfrm>
          <a:prstGeom prst="arc">
            <a:avLst>
              <a:gd name="adj1" fmla="val 14228834"/>
              <a:gd name="adj2" fmla="val 20384928"/>
            </a:avLst>
          </a:prstGeom>
          <a:ln w="28575" cap="rnd" cmpd="sng">
            <a:solidFill>
              <a:srgbClr val="FFFFFF"/>
            </a:solidFill>
            <a:prstDash val="sysDot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72" name="Oval 34">
            <a:extLst>
              <a:ext uri="{FF2B5EF4-FFF2-40B4-BE49-F238E27FC236}">
                <a16:creationId xmlns:a16="http://schemas.microsoft.com/office/drawing/2014/main" id="{7095E148-96AA-455A-9103-5DDE36C3CEF6}"/>
              </a:ext>
            </a:extLst>
          </p:cNvPr>
          <p:cNvSpPr/>
          <p:nvPr/>
        </p:nvSpPr>
        <p:spPr>
          <a:xfrm>
            <a:off x="8101817" y="3226110"/>
            <a:ext cx="96870" cy="9687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73" name="Textfeld 17">
            <a:extLst>
              <a:ext uri="{FF2B5EF4-FFF2-40B4-BE49-F238E27FC236}">
                <a16:creationId xmlns:a16="http://schemas.microsoft.com/office/drawing/2014/main" id="{32D680AC-18A6-4C52-B117-B5CE881F350A}"/>
              </a:ext>
            </a:extLst>
          </p:cNvPr>
          <p:cNvSpPr txBox="1"/>
          <p:nvPr/>
        </p:nvSpPr>
        <p:spPr>
          <a:xfrm>
            <a:off x="2123526" y="4848812"/>
            <a:ext cx="1325908" cy="8275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r>
              <a:rPr lang="de-DE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Ad-hoc-Reporter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Wochen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3CB18EBF-AB25-4170-9F35-00FC9DBE95AC}"/>
              </a:ext>
            </a:extLst>
          </p:cNvPr>
          <p:cNvGrpSpPr/>
          <p:nvPr/>
        </p:nvGrpSpPr>
        <p:grpSpPr>
          <a:xfrm>
            <a:off x="5091161" y="4148817"/>
            <a:ext cx="2252684" cy="633091"/>
            <a:chOff x="2770771" y="2850866"/>
            <a:chExt cx="2252684" cy="633091"/>
          </a:xfrm>
        </p:grpSpPr>
        <p:sp>
          <p:nvSpPr>
            <p:cNvPr id="108" name="Rechteck: abgerundete Ecken 107">
              <a:extLst>
                <a:ext uri="{FF2B5EF4-FFF2-40B4-BE49-F238E27FC236}">
                  <a16:creationId xmlns:a16="http://schemas.microsoft.com/office/drawing/2014/main" id="{24327E0E-7B43-4B17-A469-21350BED1DA3}"/>
                </a:ext>
              </a:extLst>
            </p:cNvPr>
            <p:cNvSpPr/>
            <p:nvPr/>
          </p:nvSpPr>
          <p:spPr>
            <a:xfrm>
              <a:off x="2811562" y="2852101"/>
              <a:ext cx="1721705" cy="631856"/>
            </a:xfrm>
            <a:prstGeom prst="roundRect">
              <a:avLst/>
            </a:prstGeom>
            <a:solidFill>
              <a:srgbClr val="ABDDD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5544062D-F55F-4796-A4BE-58C5A77E060A}"/>
                </a:ext>
              </a:extLst>
            </p:cNvPr>
            <p:cNvSpPr txBox="1"/>
            <p:nvPr/>
          </p:nvSpPr>
          <p:spPr>
            <a:xfrm>
              <a:off x="2770771" y="2850866"/>
              <a:ext cx="2252684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de-DE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 A</a:t>
              </a:r>
              <a:endPara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Stadtleben/Events/Stadtkind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Stadtentwicklung / Verkehr</a:t>
              </a:r>
            </a:p>
          </p:txBody>
        </p:sp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E1DD579-C3F7-4A29-AEFC-C945F22703B0}"/>
              </a:ext>
            </a:extLst>
          </p:cNvPr>
          <p:cNvGrpSpPr/>
          <p:nvPr/>
        </p:nvGrpSpPr>
        <p:grpSpPr>
          <a:xfrm>
            <a:off x="6967585" y="4082792"/>
            <a:ext cx="1993565" cy="859594"/>
            <a:chOff x="7389404" y="2639879"/>
            <a:chExt cx="1993565" cy="859594"/>
          </a:xfrm>
        </p:grpSpPr>
        <p:sp>
          <p:nvSpPr>
            <p:cNvPr id="112" name="Rechteck: abgerundete Ecken 111">
              <a:extLst>
                <a:ext uri="{FF2B5EF4-FFF2-40B4-BE49-F238E27FC236}">
                  <a16:creationId xmlns:a16="http://schemas.microsoft.com/office/drawing/2014/main" id="{16DA77A4-6F06-4E46-9B76-435901AA923B}"/>
                </a:ext>
              </a:extLst>
            </p:cNvPr>
            <p:cNvSpPr/>
            <p:nvPr/>
          </p:nvSpPr>
          <p:spPr>
            <a:xfrm>
              <a:off x="7412848" y="2692676"/>
              <a:ext cx="1970121" cy="785260"/>
            </a:xfrm>
            <a:prstGeom prst="roundRect">
              <a:avLst/>
            </a:prstGeom>
            <a:solidFill>
              <a:srgbClr val="ABDDD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97B9716C-591D-4E6A-A14F-DD1E02D2E9EB}"/>
                </a:ext>
              </a:extLst>
            </p:cNvPr>
            <p:cNvSpPr txBox="1"/>
            <p:nvPr/>
          </p:nvSpPr>
          <p:spPr>
            <a:xfrm>
              <a:off x="7389404" y="2639879"/>
              <a:ext cx="1970120" cy="859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Cluster C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Entscheider / Institutionen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Familie / Bildung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Kriminalität / Innere Sicherheit</a:t>
              </a:r>
            </a:p>
          </p:txBody>
        </p: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B9A261EB-AAA9-4038-9CEC-770DBBD163A2}"/>
              </a:ext>
            </a:extLst>
          </p:cNvPr>
          <p:cNvGrpSpPr/>
          <p:nvPr/>
        </p:nvGrpSpPr>
        <p:grpSpPr>
          <a:xfrm>
            <a:off x="6992653" y="4976940"/>
            <a:ext cx="2005779" cy="859594"/>
            <a:chOff x="7441746" y="5163537"/>
            <a:chExt cx="1754313" cy="859594"/>
          </a:xfrm>
        </p:grpSpPr>
        <p:sp>
          <p:nvSpPr>
            <p:cNvPr id="115" name="Rechteck: abgerundete Ecken 114">
              <a:extLst>
                <a:ext uri="{FF2B5EF4-FFF2-40B4-BE49-F238E27FC236}">
                  <a16:creationId xmlns:a16="http://schemas.microsoft.com/office/drawing/2014/main" id="{6C0C8DE3-302B-4587-919C-9E67F3A26604}"/>
                </a:ext>
              </a:extLst>
            </p:cNvPr>
            <p:cNvSpPr/>
            <p:nvPr/>
          </p:nvSpPr>
          <p:spPr>
            <a:xfrm>
              <a:off x="7441746" y="5244455"/>
              <a:ext cx="1721705" cy="741844"/>
            </a:xfrm>
            <a:prstGeom prst="roundRect">
              <a:avLst/>
            </a:prstGeom>
            <a:solidFill>
              <a:srgbClr val="ABDDD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B687A36B-9776-492F-B073-1850DFC7BCAF}"/>
                </a:ext>
              </a:extLst>
            </p:cNvPr>
            <p:cNvSpPr txBox="1"/>
            <p:nvPr/>
          </p:nvSpPr>
          <p:spPr>
            <a:xfrm>
              <a:off x="7441746" y="5163537"/>
              <a:ext cx="1754313" cy="859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de-DE"/>
              </a:defPPr>
              <a:lvl1pPr>
                <a:lnSpc>
                  <a:spcPct val="115000"/>
                </a:lnSpc>
                <a:spcAft>
                  <a:spcPts val="0"/>
                </a:spcAft>
                <a:defRPr sz="1400" b="1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Cluster D</a:t>
              </a:r>
            </a:p>
            <a:p>
              <a:r>
                <a:rPr lang="de-DE" sz="11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Geld/Arbeit</a:t>
              </a:r>
              <a:br>
                <a:rPr lang="de-DE" sz="11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de-DE" sz="11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Automobilwirtschaft</a:t>
              </a:r>
              <a:br>
                <a:rPr lang="de-DE" sz="11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de-DE" sz="11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Bauen/Wohnen</a:t>
              </a:r>
            </a:p>
          </p:txBody>
        </p: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1F34B359-7EDD-4DFD-92A6-B076C01D4E5D}"/>
              </a:ext>
            </a:extLst>
          </p:cNvPr>
          <p:cNvGrpSpPr/>
          <p:nvPr/>
        </p:nvGrpSpPr>
        <p:grpSpPr>
          <a:xfrm>
            <a:off x="9090691" y="4124525"/>
            <a:ext cx="1786676" cy="1446550"/>
            <a:chOff x="9345431" y="4128856"/>
            <a:chExt cx="1786676" cy="1446550"/>
          </a:xfrm>
        </p:grpSpPr>
        <p:sp>
          <p:nvSpPr>
            <p:cNvPr id="118" name="Rechteck: abgerundete Ecken 117">
              <a:extLst>
                <a:ext uri="{FF2B5EF4-FFF2-40B4-BE49-F238E27FC236}">
                  <a16:creationId xmlns:a16="http://schemas.microsoft.com/office/drawing/2014/main" id="{B72EE5CE-DF44-4A84-A8F5-281FB4C2A577}"/>
                </a:ext>
              </a:extLst>
            </p:cNvPr>
            <p:cNvSpPr/>
            <p:nvPr/>
          </p:nvSpPr>
          <p:spPr>
            <a:xfrm>
              <a:off x="9345431" y="4152937"/>
              <a:ext cx="1721705" cy="1402085"/>
            </a:xfrm>
            <a:prstGeom prst="roundRect">
              <a:avLst/>
            </a:prstGeom>
            <a:solidFill>
              <a:srgbClr val="ABDDD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40924D38-9475-4C2C-8AE3-ABBB11A9408E}"/>
                </a:ext>
              </a:extLst>
            </p:cNvPr>
            <p:cNvSpPr txBox="1"/>
            <p:nvPr/>
          </p:nvSpPr>
          <p:spPr>
            <a:xfrm>
              <a:off x="9400818" y="4128856"/>
              <a:ext cx="173128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de-DE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 E</a:t>
              </a:r>
            </a:p>
            <a:p>
              <a:pPr>
                <a:spcAft>
                  <a:spcPts val="0"/>
                </a:spcAft>
              </a:pP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eigenes Projekt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StZ</a:t>
              </a: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-Titelautoren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Kinderzeitung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HCSB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Sonderthemen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Titelteams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Modul aus Cluster A/B/C/D</a:t>
              </a:r>
            </a:p>
          </p:txBody>
        </p: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58281E26-616C-4CE4-9539-C1D6353A4EBF}"/>
              </a:ext>
            </a:extLst>
          </p:cNvPr>
          <p:cNvGrpSpPr/>
          <p:nvPr/>
        </p:nvGrpSpPr>
        <p:grpSpPr>
          <a:xfrm>
            <a:off x="5098643" y="4890731"/>
            <a:ext cx="2273389" cy="1223540"/>
            <a:chOff x="2790857" y="3621811"/>
            <a:chExt cx="2273389" cy="1223540"/>
          </a:xfrm>
        </p:grpSpPr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4EB37AF2-64CC-47F4-870B-ADC2770D7565}"/>
                </a:ext>
              </a:extLst>
            </p:cNvPr>
            <p:cNvGrpSpPr/>
            <p:nvPr/>
          </p:nvGrpSpPr>
          <p:grpSpPr>
            <a:xfrm>
              <a:off x="2790857" y="3649487"/>
              <a:ext cx="1731289" cy="1195864"/>
              <a:chOff x="5501400" y="4974749"/>
              <a:chExt cx="1731289" cy="1195864"/>
            </a:xfrm>
          </p:grpSpPr>
          <p:sp>
            <p:nvSpPr>
              <p:cNvPr id="123" name="Rechteck: abgerundete Ecken 122">
                <a:extLst>
                  <a:ext uri="{FF2B5EF4-FFF2-40B4-BE49-F238E27FC236}">
                    <a16:creationId xmlns:a16="http://schemas.microsoft.com/office/drawing/2014/main" id="{2D964E23-73C7-4C7D-A93D-1CD5ECF9A750}"/>
                  </a:ext>
                </a:extLst>
              </p:cNvPr>
              <p:cNvSpPr/>
              <p:nvPr/>
            </p:nvSpPr>
            <p:spPr>
              <a:xfrm>
                <a:off x="5510984" y="4997344"/>
                <a:ext cx="1721705" cy="1164578"/>
              </a:xfrm>
              <a:prstGeom prst="roundRect">
                <a:avLst/>
              </a:prstGeom>
              <a:solidFill>
                <a:srgbClr val="ABDDD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sp>
            <p:nvSpPr>
              <p:cNvPr id="124" name="Rechteck: abgerundete Ecken 123">
                <a:extLst>
                  <a:ext uri="{FF2B5EF4-FFF2-40B4-BE49-F238E27FC236}">
                    <a16:creationId xmlns:a16="http://schemas.microsoft.com/office/drawing/2014/main" id="{9FD8A2E6-B1DE-4606-9D55-A84AA6459B8E}"/>
                  </a:ext>
                </a:extLst>
              </p:cNvPr>
              <p:cNvSpPr/>
              <p:nvPr/>
            </p:nvSpPr>
            <p:spPr>
              <a:xfrm>
                <a:off x="5501400" y="4974749"/>
                <a:ext cx="1721705" cy="1195864"/>
              </a:xfrm>
              <a:prstGeom prst="roundRect">
                <a:avLst/>
              </a:prstGeom>
              <a:solidFill>
                <a:srgbClr val="ABDDD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</p:grp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C1CE2B24-9015-4BD8-A53F-7592CFF378EE}"/>
                </a:ext>
              </a:extLst>
            </p:cNvPr>
            <p:cNvSpPr txBox="1"/>
            <p:nvPr/>
          </p:nvSpPr>
          <p:spPr>
            <a:xfrm>
              <a:off x="2811562" y="3621811"/>
              <a:ext cx="2252684" cy="12235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de-DE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Cluster B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Freizeit / Unterhaltung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Liebe/ Partnerschaft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Gesundheit / Medizin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Klima / Wissenschaft</a:t>
              </a:r>
              <a:b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Regionaler Top-Sport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781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MLTEMPLATEVERSION" val="1.0"/>
  <p:tag name="SAXMLTEMPLATE" val="presentation_169"/>
  <p:tag name="SAXMLCOMPANYNAME" val="bosch"/>
  <p:tag name="SAXCONVERSION" val="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1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Blank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COLORSETGROUPCLASSNAME" val="ColorSetGroup3"/>
  <p:tag name="FONTSETGROUPCLASSNAME" val="FontSetGroup1"/>
  <p:tag name="MLI" val="1"/>
  <p:tag name="SHAPECLASSFILE" val="BoschLogo2018.emf"/>
  <p:tag name="SHAPECLASSNAME" val="LogoOnSlides"/>
  <p:tag name="SHAPECLASSPROTECTIONTYPE" val="15"/>
  <p:tag name="SHAPESETCLASSNAME" val="Slide"/>
  <p:tag name="SHAPESETGROUPCLASSNAME" val="ShapeSetGroup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iddenSubtitle"/>
  <p:tag name="SHAPECLASSPROTECTIONTYPE" val="0"/>
  <p:tag name="ML_SENDTOBACK" val=" 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iddenSubtitle"/>
  <p:tag name="SHAPECLASSPROTECTIONTYPE" val="0"/>
  <p:tag name="ML_SENDTOBACK" val=" 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1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COLORSETGROUPCLASSNAME" val="ColorSetGroup3"/>
  <p:tag name="FONTSETGROUPCLASSNAME" val="FontSetGroup1"/>
  <p:tag name="MLI" val="1"/>
  <p:tag name="SHAPECLASSFILE" val="BoschLogo2018.emf"/>
  <p:tag name="SHAPECLASSNAME" val="LogoOnSlides"/>
  <p:tag name="SHAPECLASSPROTECTIONTYPE" val="15"/>
  <p:tag name="SHAPESETCLASSNAME" val="Slide"/>
  <p:tag name="SHAPESETGROUPCLASSNAME" val="ShapeSetGroup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m6B1nmRDGEyiAfTdBN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Black"/>
  <p:tag name="FONTCOLOR2" val="Primary"/>
  <p:tag name="RUNS.FONT" val="2"/>
  <p:tag name="COLORS" val="-2;-2;-2;-2;Black;-2"/>
  <p:tag name="COLORSETCLASSNAME" val="ColorSet2"/>
  <p:tag name="MLI" val="1"/>
  <p:tag name="SHAPESETGROUPCLASSNAME" val="ShapeSetGroup1"/>
  <p:tag name="SHAPESETCLASSNAME" val="TwoObjects"/>
  <p:tag name="COLORSETGROUPCLASSNAME" val="ColorSetGroup5"/>
  <p:tag name="FONTSETGROUPCLASSNAME" val="FontSetGroup1"/>
  <p:tag name="SHAPECLASSNAME" val="TitleOnSlidesPredefined"/>
  <p:tag name="SHAPECLASSPROTECTION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lO2OhzR8ahMISR2MIl0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COLORSETGROUPCLASSNAME" val="ColorSetGroup3"/>
  <p:tag name="FONTSETGROUPCLASSNAME" val="FontSetGroup1"/>
  <p:tag name="MLI" val="1"/>
  <p:tag name="SHAPECLASSFILE" val="BoschLogo2018.emf"/>
  <p:tag name="SHAPECLASSNAME" val="LogoOnSlides"/>
  <p:tag name="SHAPECLASSPROTECTIONTYPE" val="15"/>
  <p:tag name="SHAPESETCLASSNAME" val="Slide"/>
  <p:tag name="SHAPESETGROUPCLASSNAME" val="ShapeSetGroup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osch NG">
  <a:themeElements>
    <a:clrScheme name="Bosch Purple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9E2896"/>
      </a:accent1>
      <a:accent2>
        <a:srgbClr val="551151"/>
      </a:accent2>
      <a:accent3>
        <a:srgbClr val="9E2896"/>
      </a:accent3>
      <a:accent4>
        <a:srgbClr val="551151"/>
      </a:accent4>
      <a:accent5>
        <a:srgbClr val="9E2896"/>
      </a:accent5>
      <a:accent6>
        <a:srgbClr val="551151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779E17-DA50-4443-9CCA-C57129DBFB53}" vid="{CBD1DA7C-47F9-4AE4-B1E4-E762B597D2F3}"/>
    </a:ext>
  </a:extLst>
</a:theme>
</file>

<file path=ppt/theme/theme2.xml><?xml version="1.0" encoding="utf-8"?>
<a:theme xmlns:a="http://schemas.openxmlformats.org/drawingml/2006/main" name="5_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Custom 1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ct val="107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Bosch2016.potx" id="{E6E424A2-CDFE-4FF3-B632-69E2B49B4471}" vid="{8DB00A46-DBD2-41A3-9952-545226F8B356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cd3b4a-e059-449f-8689-0bdddc646120" xsi:nil="true"/>
    <lcf76f155ced4ddcb4097134ff3c332f xmlns="0ded9091-6bb1-4eea-bd15-ee1ed2afbe92">
      <Terms xmlns="http://schemas.microsoft.com/office/infopath/2007/PartnerControls"/>
    </lcf76f155ced4ddcb4097134ff3c332f>
  </documentManagement>
</p:properties>
</file>

<file path=customXml/item2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Anlagenvermerk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M/COM-IC</OrgInhalt>
      <Wert>M/COM-IC</Wert>
      <Platzhalter>False</Platzhalter>
      <DocDatenDialog>True</DocDatenDialog>
      <Label>Urhebervermerk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</OrgInhalt>
      <Wert>Intern</Wert>
      <Platzhalter>False</Platzhalter>
      <DocDatenDialog>True</DocDatenDialog>
      <Label>Vertraulichkeitsvermerk</Label>
      <FrageVar>False</FrageVar>
      <Prefix/>
      <Suffix/>
      <WegfallVar/>
      <ComboBox>
        <Option>Intern</Option>
        <Option>Vertraulich</Option>
        <Option>Streng vertraulich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GmbH 2021. Alle Rechte vorbehalten, auch bzgl. jeder Verfügung, Verwertung, Reproduktion, Bearbeitung, Weitergabe sowie für den Fall von Schutzrechtsanmeldungen.</OrgInhalt>
      <Wert>© Robert Bosch GmbH 2021. Alle Rechte vorbehalten, auch bzgl. jeder Verfügung, Verwertung, Reproduktion, Bearbeitung, Weitergabe sowie für den Fall von Schutzrechtsanmeldungen.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28.06.2021</OrgInhalt>
      <Wert>28.06.2021</Wert>
      <Platzhalter>False</Platzhalter>
      <DocDatenDialog>True</DocDatenDialog>
      <Label>Datum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Ablagevermerk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3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31D2FFA6D9B741A0555762C8FF114D" ma:contentTypeVersion="15" ma:contentTypeDescription="Ein neues Dokument erstellen." ma:contentTypeScope="" ma:versionID="683fef6d2d85e94405c9f296089a1bdd">
  <xsd:schema xmlns:xsd="http://www.w3.org/2001/XMLSchema" xmlns:xs="http://www.w3.org/2001/XMLSchema" xmlns:p="http://schemas.microsoft.com/office/2006/metadata/properties" xmlns:ns2="0ded9091-6bb1-4eea-bd15-ee1ed2afbe92" xmlns:ns3="3ecd3b4a-e059-449f-8689-0bdddc646120" targetNamespace="http://schemas.microsoft.com/office/2006/metadata/properties" ma:root="true" ma:fieldsID="eb915ce9f06622b19abc7343d00ea43c" ns2:_="" ns3:_="">
    <xsd:import namespace="0ded9091-6bb1-4eea-bd15-ee1ed2afbe92"/>
    <xsd:import namespace="3ecd3b4a-e059-449f-8689-0bdddc6461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d9091-6bb1-4eea-bd15-ee1ed2afb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264aca7d-a81b-4b3e-b90b-9190cf5e8d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d3b4a-e059-449f-8689-0bdddc64612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0ad938d-1efd-4630-9d3d-58625ec8089c}" ma:internalName="TaxCatchAll" ma:showField="CatchAllData" ma:web="3ecd3b4a-e059-449f-8689-0bdddc6461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75B97C-D12C-4074-811A-597F6C68C42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432327b7-ea1b-4322-ad2a-5f4ec12c83ee"/>
    <ds:schemaRef ds:uri="http://schemas.microsoft.com/office/2006/metadata/properties"/>
    <ds:schemaRef ds:uri="http://purl.org/dc/elements/1.1/"/>
    <ds:schemaRef ds:uri="7563cc42-700e-40bc-9c94-38292e39e18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5E9063-D047-44B1-914D-4948E73332B4}">
  <ds:schemaRefs/>
</ds:datastoreItem>
</file>

<file path=customXml/itemProps3.xml><?xml version="1.0" encoding="utf-8"?>
<ds:datastoreItem xmlns:ds="http://schemas.openxmlformats.org/officeDocument/2006/customXml" ds:itemID="{D0252559-44F8-474C-B66D-E357B88E32C2}">
  <ds:schemaRefs/>
</ds:datastoreItem>
</file>

<file path=customXml/itemProps4.xml><?xml version="1.0" encoding="utf-8"?>
<ds:datastoreItem xmlns:ds="http://schemas.openxmlformats.org/officeDocument/2006/customXml" ds:itemID="{88CD37A3-7942-48FE-A2A3-9B591664DD94}"/>
</file>

<file path=customXml/itemProps5.xml><?xml version="1.0" encoding="utf-8"?>
<ds:datastoreItem xmlns:ds="http://schemas.openxmlformats.org/officeDocument/2006/customXml" ds:itemID="{CC1306EB-686A-4158-A80A-A83014CA397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14495-964a-40c0-b501-a86dc79a9ddf}" enabled="0" method="" siteId="{39714495-964a-40c0-b501-a86dc79a9dd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0</TotalTime>
  <Words>122</Words>
  <Application>Microsoft Office PowerPoint</Application>
  <PresentationFormat>Benutzerdefiniert</PresentationFormat>
  <Paragraphs>33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Bosch Office Sans</vt:lpstr>
      <vt:lpstr>Bosch-Icon</vt:lpstr>
      <vt:lpstr>Calibri</vt:lpstr>
      <vt:lpstr>Wingdings 3</vt:lpstr>
      <vt:lpstr>Bosch NG</vt:lpstr>
      <vt:lpstr>5_Bosch</vt:lpstr>
      <vt:lpstr>think-cell Folie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</dc:creator>
  <cp:lastModifiedBy>Thorsten Merkle</cp:lastModifiedBy>
  <cp:revision>747</cp:revision>
  <cp:lastPrinted>2021-09-20T14:57:24Z</cp:lastPrinted>
  <dcterms:created xsi:type="dcterms:W3CDTF">2021-06-28T19:13:20Z</dcterms:created>
  <dcterms:modified xsi:type="dcterms:W3CDTF">2024-08-19T16:09:47Z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  <property fmtid="{D5CDD505-2E9C-101B-9397-08002B2CF9AE}" pid="8" name="ContentTypeId">
    <vt:lpwstr>0x010100BC31D2FFA6D9B741A0555762C8FF114D</vt:lpwstr>
  </property>
  <property fmtid="{D5CDD505-2E9C-101B-9397-08002B2CF9AE}" pid="9" name="_dlc_DocIdItemGuid">
    <vt:lpwstr>b2b1634a-19dc-4d89-96a8-2da17d321d7a</vt:lpwstr>
  </property>
</Properties>
</file>